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7" r:id="rId2"/>
  </p:sldIdLst>
  <p:sldSz cx="30275213" cy="428037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adugi" panose="020B0502040204020203" pitchFamily="34" charset="0"/>
      <p:regular r:id="rId9"/>
      <p:bold r:id="rId10"/>
    </p:embeddedFont>
    <p:embeddedFont>
      <p:font typeface="Times" panose="02020603050405020304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42" d="100"/>
          <a:sy n="42" d="100"/>
        </p:scale>
        <p:origin x="660" y="372"/>
      </p:cViewPr>
      <p:guideLst>
        <p:guide orient="horz" pos="13481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06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509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20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252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86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424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965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418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560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9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693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4BFA-6E7C-4262-8EDE-B6CA3B454862}" type="datetimeFigureOut">
              <a:rPr lang="th-TH" smtClean="0"/>
              <a:t>29/12/63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33B5-FFDC-4956-864B-235FF1E82C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702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8" y="-1292242"/>
            <a:ext cx="30269404" cy="359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894199"/>
            <a:ext cx="30278550" cy="321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"/>
          <p:cNvSpPr/>
          <p:nvPr/>
        </p:nvSpPr>
        <p:spPr>
          <a:xfrm>
            <a:off x="6061391" y="-353777"/>
            <a:ext cx="18088349" cy="244156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5466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5466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r>
              <a:rPr lang="en-US" sz="5466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</a:t>
            </a:r>
            <a:r>
              <a:rPr lang="en-US" sz="5466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Asia Undergraduate Conference on Computing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AUCC2021</a:t>
            </a:r>
            <a:r>
              <a:rPr lang="en-US" sz="4400" b="1" dirty="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:Computer-based Technology Innovation Awards 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Arial Unicode MS" panose="020B0604020202020204" pitchFamily="34" charset="-128"/>
              </a:rPr>
              <a:t>25</a:t>
            </a:r>
            <a:r>
              <a:rPr lang="en-US" sz="3600" b="1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Arial Unicode MS" panose="020B0604020202020204" pitchFamily="34" charset="-128"/>
              </a:rPr>
              <a:t>th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Arial Unicode MS" panose="020B0604020202020204" pitchFamily="34" charset="-128"/>
              </a:rPr>
              <a:t> -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Arial Unicode MS" panose="020B0604020202020204" pitchFamily="34" charset="-128"/>
              </a:rPr>
              <a:t>26</a:t>
            </a:r>
            <a:r>
              <a:rPr lang="en-US" sz="3600" b="1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Arial Unicode MS" panose="020B0604020202020204" pitchFamily="34" charset="-128"/>
              </a:rPr>
              <a:t>th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Arial Unicode MS" panose="020B0604020202020204" pitchFamily="34" charset="-128"/>
              </a:rPr>
              <a:t>  February  202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Arial Unicode MS" panose="020B0604020202020204" pitchFamily="34" charset="-128"/>
              </a:rPr>
              <a:t>1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  <a:cs typeface="Arial Unicode MS" panose="020B0604020202020204" pitchFamily="34" charset="-128"/>
            </a:endParaRPr>
          </a:p>
          <a:p>
            <a:pPr algn="ctr"/>
            <a:endParaRPr lang="en-US" b="1" cap="all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23" y="-1266480"/>
            <a:ext cx="4690304" cy="3812164"/>
          </a:xfrm>
          <a:prstGeom prst="rect">
            <a:avLst/>
          </a:prstGeom>
        </p:spPr>
      </p:pic>
      <p:sp>
        <p:nvSpPr>
          <p:cNvPr id="7" name="Rectangle 7"/>
          <p:cNvSpPr/>
          <p:nvPr/>
        </p:nvSpPr>
        <p:spPr>
          <a:xfrm>
            <a:off x="169262" y="3782550"/>
            <a:ext cx="29833269" cy="567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READY GUIDELINES FOR INNOVATION PRESENTATION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205" dirty="0">
                <a:latin typeface="Times New Roman"/>
                <a:ea typeface="Times New Roman"/>
                <a:cs typeface="Angsana New"/>
              </a:rPr>
              <a:t>Author1</a:t>
            </a:r>
            <a:r>
              <a:rPr lang="en-US" sz="4205" baseline="30000" dirty="0">
                <a:latin typeface="Times New Roman"/>
                <a:ea typeface="Times New Roman"/>
                <a:cs typeface="Angsana New"/>
              </a:rPr>
              <a:t>1</a:t>
            </a:r>
            <a:r>
              <a:rPr lang="en-US" sz="4205" dirty="0">
                <a:latin typeface="Times New Roman"/>
                <a:ea typeface="Times New Roman"/>
                <a:cs typeface="Angsana New"/>
              </a:rPr>
              <a:t> , Author2</a:t>
            </a:r>
            <a:r>
              <a:rPr lang="en-US" sz="4205" baseline="30000" dirty="0">
                <a:latin typeface="Times New Roman"/>
                <a:ea typeface="Times New Roman"/>
                <a:cs typeface="Angsana New"/>
              </a:rPr>
              <a:t>2</a:t>
            </a:r>
            <a:r>
              <a:rPr lang="en-US" sz="4205" dirty="0">
                <a:latin typeface="Times New Roman"/>
                <a:ea typeface="Times New Roman"/>
                <a:cs typeface="Angsana New"/>
              </a:rPr>
              <a:t>  and Author3</a:t>
            </a:r>
            <a:r>
              <a:rPr lang="en-US" sz="4205" baseline="30000" dirty="0">
                <a:latin typeface="Times New Roman"/>
                <a:ea typeface="Times New Roman"/>
                <a:cs typeface="Angsana New"/>
              </a:rPr>
              <a:t>3*</a:t>
            </a:r>
            <a:endParaRPr lang="en-US" sz="2943" dirty="0">
              <a:latin typeface="Times New Roman"/>
              <a:ea typeface="Times New Roman"/>
              <a:cs typeface="Angsana New"/>
            </a:endParaRPr>
          </a:p>
          <a:p>
            <a:pPr algn="ctr"/>
            <a:endParaRPr lang="en-US" sz="4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5" baseline="30000" dirty="0">
                <a:latin typeface="Times New Roman"/>
                <a:ea typeface="Times New Roman"/>
                <a:cs typeface="Angsana New"/>
              </a:rPr>
              <a:t>1</a:t>
            </a:r>
            <a:r>
              <a:rPr lang="en-US" sz="4005" dirty="0">
                <a:latin typeface="Times New Roman"/>
                <a:ea typeface="Times New Roman"/>
                <a:cs typeface="Angsana New"/>
              </a:rPr>
              <a:t>Department of …………..., Faculty of …………….…………..,  xxx University,  </a:t>
            </a:r>
            <a:r>
              <a:rPr lang="en-US" sz="4005" dirty="0" err="1">
                <a:latin typeface="Times New Roman"/>
                <a:ea typeface="Times New Roman"/>
                <a:cs typeface="Angsana New"/>
              </a:rPr>
              <a:t>Phitsanulok</a:t>
            </a:r>
            <a:r>
              <a:rPr lang="en-US" sz="4005" dirty="0">
                <a:latin typeface="Times New Roman"/>
                <a:ea typeface="Times New Roman"/>
                <a:cs typeface="Angsana New"/>
              </a:rPr>
              <a:t>, Thailand</a:t>
            </a:r>
            <a:endParaRPr lang="en-US" sz="4005" dirty="0">
              <a:latin typeface="Times"/>
              <a:ea typeface="Times New Roman"/>
              <a:cs typeface="Angsana New"/>
            </a:endParaRPr>
          </a:p>
          <a:p>
            <a:pPr algn="ctr"/>
            <a:r>
              <a:rPr lang="en-US" sz="4005" baseline="30000" dirty="0">
                <a:latin typeface="Times New Roman"/>
                <a:ea typeface="Times New Roman"/>
                <a:cs typeface="Angsana New"/>
              </a:rPr>
              <a:t>2</a:t>
            </a:r>
            <a:r>
              <a:rPr lang="en-US" sz="4005" dirty="0">
                <a:latin typeface="Times New Roman"/>
                <a:ea typeface="Times New Roman"/>
                <a:cs typeface="Angsana New"/>
              </a:rPr>
              <a:t>Department of …………..., Faculty of …………….…………..,  xxx University,  Chiang </a:t>
            </a:r>
            <a:r>
              <a:rPr lang="en-US" sz="4005" dirty="0" err="1">
                <a:latin typeface="Times New Roman"/>
                <a:ea typeface="Times New Roman"/>
                <a:cs typeface="Angsana New"/>
              </a:rPr>
              <a:t>Rai</a:t>
            </a:r>
            <a:r>
              <a:rPr lang="en-US" sz="4005" dirty="0">
                <a:latin typeface="Times New Roman"/>
                <a:ea typeface="Times New Roman"/>
                <a:cs typeface="Angsana New"/>
              </a:rPr>
              <a:t>, Thailand</a:t>
            </a:r>
          </a:p>
          <a:p>
            <a:pPr algn="ctr"/>
            <a:r>
              <a:rPr lang="en-US" sz="4005" baseline="30000" dirty="0">
                <a:latin typeface="Times New Roman"/>
                <a:ea typeface="Times New Roman"/>
                <a:cs typeface="Angsana New"/>
              </a:rPr>
              <a:t>3</a:t>
            </a:r>
            <a:r>
              <a:rPr lang="en-US" sz="4005" dirty="0">
                <a:latin typeface="Times New Roman"/>
                <a:ea typeface="Times New Roman"/>
                <a:cs typeface="Angsana New"/>
              </a:rPr>
              <a:t>Department of …………..., Faculty of …………….…………..,  xxx University,      Bangkok, Thailand</a:t>
            </a:r>
          </a:p>
          <a:p>
            <a:pPr algn="ctr"/>
            <a:endParaRPr lang="en-US" sz="4005" dirty="0">
              <a:latin typeface="Times"/>
              <a:ea typeface="Times New Roman"/>
              <a:cs typeface="Angsana New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5" dirty="0">
                <a:latin typeface="Times New Roman"/>
                <a:ea typeface="Times New Roman"/>
                <a:cs typeface="Times New Roman"/>
              </a:rPr>
              <a:t>Emails</a:t>
            </a:r>
            <a:r>
              <a:rPr lang="th-TH" sz="4005" dirty="0">
                <a:latin typeface="Times New Roman"/>
                <a:ea typeface="Times New Roman"/>
                <a:cs typeface="Angsana New"/>
              </a:rPr>
              <a:t>: </a:t>
            </a:r>
            <a:r>
              <a:rPr lang="en-US" sz="4005" dirty="0">
                <a:latin typeface="Times New Roman"/>
                <a:ea typeface="Times New Roman"/>
                <a:cs typeface="Times New Roman"/>
              </a:rPr>
              <a:t>author1@xxx.ac.th, author2@xxx.ac.th, author3@xxx.ac.th*</a:t>
            </a:r>
            <a:endParaRPr lang="en-US" sz="4005" dirty="0">
              <a:latin typeface="Times New Roman"/>
              <a:ea typeface="Times New Roman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534002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97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</vt:lpstr>
      <vt:lpstr>Arial</vt:lpstr>
      <vt:lpstr>Calibri Light</vt:lpstr>
      <vt:lpstr>Gadugi</vt:lpstr>
      <vt:lpstr>Times New Roman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CSIT</dc:creator>
  <cp:lastModifiedBy>sanya khruahong</cp:lastModifiedBy>
  <cp:revision>45</cp:revision>
  <dcterms:created xsi:type="dcterms:W3CDTF">2016-12-27T07:45:21Z</dcterms:created>
  <dcterms:modified xsi:type="dcterms:W3CDTF">2020-12-28T18:01:09Z</dcterms:modified>
</cp:coreProperties>
</file>